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Bree Serif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BreeSerif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0ac26cdc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0ac26cdc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0ac26cdc8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0ac26cdc8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0ac26cdc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0ac26cdc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0ac26cdc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0ac26cdc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01fda98d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01fda98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0ac26cdc8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0ac26cdc8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0ac26cdc8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0ac26cdc8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01fda98d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01fda98d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0ac26cdc8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0ac26cdc8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1fda98d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01fda98d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gif"/><Relationship Id="rId4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15.png"/><Relationship Id="rId6" Type="http://schemas.openxmlformats.org/officeDocument/2006/relationships/image" Target="../media/image1.jpg"/><Relationship Id="rId7" Type="http://schemas.openxmlformats.org/officeDocument/2006/relationships/image" Target="../media/image2.jpg"/><Relationship Id="rId8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15.png"/><Relationship Id="rId6" Type="http://schemas.openxmlformats.org/officeDocument/2006/relationships/image" Target="../media/image1.jpg"/><Relationship Id="rId7" Type="http://schemas.openxmlformats.org/officeDocument/2006/relationships/image" Target="../media/image2.jpg"/><Relationship Id="rId8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4294967295" type="ctrTitle"/>
          </p:nvPr>
        </p:nvSpPr>
        <p:spPr>
          <a:xfrm>
            <a:off x="0" y="-292825"/>
            <a:ext cx="91440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3D85C6"/>
                </a:solidFill>
                <a:latin typeface="Bree Serif"/>
                <a:ea typeface="Bree Serif"/>
                <a:cs typeface="Bree Serif"/>
                <a:sym typeface="Bree Serif"/>
              </a:rPr>
              <a:t>The Office</a:t>
            </a:r>
            <a:endParaRPr sz="9600">
              <a:solidFill>
                <a:srgbClr val="3D85C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7" name="Google Shape;87;p13"/>
          <p:cNvSpPr txBox="1"/>
          <p:nvPr>
            <p:ph idx="4294967295" type="subTitle"/>
          </p:nvPr>
        </p:nvSpPr>
        <p:spPr>
          <a:xfrm>
            <a:off x="0" y="4697400"/>
            <a:ext cx="4125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3D85C6"/>
                </a:solidFill>
                <a:latin typeface="Bree Serif"/>
                <a:ea typeface="Bree Serif"/>
                <a:cs typeface="Bree Serif"/>
                <a:sym typeface="Bree Serif"/>
              </a:rPr>
              <a:t>Patrick Lee • 03.01.2019</a:t>
            </a:r>
            <a:endParaRPr sz="2400">
              <a:solidFill>
                <a:srgbClr val="3D85C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8" name="Google Shape;88;p13"/>
          <p:cNvSpPr txBox="1"/>
          <p:nvPr>
            <p:ph idx="4294967295" type="ctrTitle"/>
          </p:nvPr>
        </p:nvSpPr>
        <p:spPr>
          <a:xfrm>
            <a:off x="3847800" y="3595500"/>
            <a:ext cx="5296200" cy="15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3D85C6"/>
                </a:solidFill>
                <a:latin typeface="Bree Serif"/>
                <a:ea typeface="Bree Serif"/>
                <a:cs typeface="Bree Serif"/>
                <a:sym typeface="Bree Serif"/>
              </a:rPr>
              <a:t>Analysis</a:t>
            </a:r>
            <a:endParaRPr sz="9600">
              <a:solidFill>
                <a:srgbClr val="3D85C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9" name="Google Shape;89;p13"/>
          <p:cNvSpPr txBox="1"/>
          <p:nvPr>
            <p:ph idx="4294967295" type="ctrTitle"/>
          </p:nvPr>
        </p:nvSpPr>
        <p:spPr>
          <a:xfrm>
            <a:off x="669750" y="2474750"/>
            <a:ext cx="7804500" cy="15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accent3"/>
                </a:solidFill>
                <a:latin typeface="Bree Serif"/>
                <a:ea typeface="Bree Serif"/>
                <a:cs typeface="Bree Serif"/>
                <a:sym typeface="Bree Serif"/>
              </a:rPr>
              <a:t>Relationship</a:t>
            </a:r>
            <a:endParaRPr sz="9600">
              <a:solidFill>
                <a:srgbClr val="3D85C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/>
        </p:nvSpPr>
        <p:spPr>
          <a:xfrm>
            <a:off x="0" y="354050"/>
            <a:ext cx="91440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Character Relationship Episode Recommender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0" y="2890850"/>
            <a:ext cx="91440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(SWIPE RIGHT)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4294967295" type="ctrTitle"/>
          </p:nvPr>
        </p:nvSpPr>
        <p:spPr>
          <a:xfrm>
            <a:off x="0" y="0"/>
            <a:ext cx="91440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Bree Serif"/>
                <a:ea typeface="Bree Serif"/>
                <a:cs typeface="Bree Serif"/>
                <a:sym typeface="Bree Serif"/>
              </a:rPr>
              <a:t>Thank you!</a:t>
            </a:r>
            <a:endParaRPr sz="9600">
              <a:solidFill>
                <a:schemeClr val="accent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248" l="0" r="0" t="258"/>
          <a:stretch/>
        </p:blipFill>
        <p:spPr>
          <a:xfrm>
            <a:off x="4784875" y="2278925"/>
            <a:ext cx="4359125" cy="2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784900" y="12725"/>
            <a:ext cx="4359000" cy="234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Finding interactions using character co-occurrences:</a:t>
            </a:r>
            <a:endParaRPr b="1" sz="24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Looked at the 15 characters with the most lines</a:t>
            </a:r>
            <a:endParaRPr b="1"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Filtered out characters who appeared in less than half the seasons </a:t>
            </a:r>
            <a:endParaRPr b="1" sz="1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7800" y="402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Corpus for TFIDF</a:t>
            </a:r>
            <a:endParaRPr sz="3600">
              <a:solidFill>
                <a:schemeClr val="accent3"/>
              </a:solidFill>
            </a:endParaRPr>
          </a:p>
        </p:txBody>
      </p:sp>
      <p:cxnSp>
        <p:nvCxnSpPr>
          <p:cNvPr id="102" name="Google Shape;102;p15"/>
          <p:cNvCxnSpPr/>
          <p:nvPr/>
        </p:nvCxnSpPr>
        <p:spPr>
          <a:xfrm rot="10800000">
            <a:off x="573075" y="4995025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3" name="Google Shape;103;p15"/>
          <p:cNvSpPr txBox="1"/>
          <p:nvPr/>
        </p:nvSpPr>
        <p:spPr>
          <a:xfrm>
            <a:off x="0" y="1364163"/>
            <a:ext cx="91440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Grouped all lines by character/episode</a:t>
            </a:r>
            <a:endParaRPr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Characters needed to have a minimum length of line</a:t>
            </a:r>
            <a:r>
              <a:rPr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text </a:t>
            </a:r>
            <a:r>
              <a:rPr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to be included</a:t>
            </a:r>
            <a:endParaRPr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LemmaTokenizer(), max/min_df                      NMF model</a:t>
            </a:r>
            <a:endParaRPr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66319" l="0" r="0" t="0"/>
          <a:stretch/>
        </p:blipFill>
        <p:spPr>
          <a:xfrm>
            <a:off x="0" y="2684175"/>
            <a:ext cx="9144000" cy="22550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5"/>
          <p:cNvCxnSpPr/>
          <p:nvPr/>
        </p:nvCxnSpPr>
        <p:spPr>
          <a:xfrm>
            <a:off x="3826375" y="2418475"/>
            <a:ext cx="6132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1515050" y="802200"/>
            <a:ext cx="76287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Michael’s Relationships: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jan, friend, woman, holly, kid, relationship, york, might, excuse, bos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Office Parties: 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party, christmas, phyllis, committee, planning, santa, merry, cake, birthday, gift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latin typeface="Lato"/>
                <a:ea typeface="Lato"/>
                <a:cs typeface="Lato"/>
                <a:sym typeface="Lato"/>
              </a:rPr>
              <a:t>Corporate: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paper, company, dunder, mifflin, business, client, sale, david, manager, wallace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Angela Drama: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angela, oscar, wedding, phyllis, friend, wrong, woman, husband, cat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Food/Eating: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kevin, hot, toby, cupcake, cookie, birthday, hand, inappropriate, oscar, pie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Ryan’s Journey: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ryan, kelly, friend, howard, business, temp, married, awesome, message, fire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latin typeface="Lato"/>
                <a:ea typeface="Lato"/>
                <a:cs typeface="Lato"/>
                <a:sym typeface="Lato"/>
              </a:rPr>
              <a:t>Newborns: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baby, cute, daddy, check, picture, shower, kind, night, hospital, child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Michael’s Inner Circle: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mr, scott, dream, sir, true, schrute, relationship, around, halpert, bernard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(Garbage):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wow, night, friend, last, darryl, cause, car, pretty, around, life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0" y="-100125"/>
            <a:ext cx="91440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 Office Topic Modeling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50" y="2370275"/>
            <a:ext cx="1422340" cy="8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50" y="3271004"/>
            <a:ext cx="1422349" cy="80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50" y="4137699"/>
            <a:ext cx="1422349" cy="8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750" y="1382788"/>
            <a:ext cx="1128150" cy="8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4476" y="4570575"/>
            <a:ext cx="574575" cy="5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900" y="483851"/>
            <a:ext cx="1265857" cy="8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/>
        </p:nvSpPr>
        <p:spPr>
          <a:xfrm>
            <a:off x="1515050" y="802200"/>
            <a:ext cx="7628700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Michael’s Relationships: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jan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friend,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woman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holly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kid, relationship, york, might, excuse, bos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Office Parties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party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christmas, phyllis,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committee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planning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santa, merry, cake, birthday, gift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latin typeface="Lato"/>
                <a:ea typeface="Lato"/>
                <a:cs typeface="Lato"/>
                <a:sym typeface="Lato"/>
              </a:rPr>
              <a:t>Corporate: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paper, company, dunder, mifflin, business, client, sale,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david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manager,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wallace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Angela Drama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angela,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oscar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wedding,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phyllis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friend,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wrong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woman, husband,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cat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Food/Eating: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kevin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hot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toby,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cupcake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cookie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birthday, hand, inappropriate, oscar,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pie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Ryan’s Journey: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ryan,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kelly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friend, howard,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business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temp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married, awesome, message,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fire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latin typeface="Lato"/>
                <a:ea typeface="Lato"/>
                <a:cs typeface="Lato"/>
                <a:sym typeface="Lato"/>
              </a:rPr>
              <a:t>Newborns: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baby, cute, daddy, check, picture, shower, kind, night, hospital, child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Michael’s Inner Circle: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mr,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scott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dream, sir, true,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schrute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relationship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around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halpert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bernard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(Garbage):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wow, night, friend, last, darryl, cause, car, pretty, around, life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0" y="-100125"/>
            <a:ext cx="91440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 Office Topic Modeling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50" y="2370275"/>
            <a:ext cx="1422340" cy="8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50" y="3271004"/>
            <a:ext cx="1422349" cy="80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50" y="4137699"/>
            <a:ext cx="1422349" cy="8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750" y="1382788"/>
            <a:ext cx="1128150" cy="8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4476" y="4570575"/>
            <a:ext cx="574575" cy="5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900" y="483851"/>
            <a:ext cx="1265857" cy="8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0" y="370950"/>
            <a:ext cx="91440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Cosine Similarity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700" y="1345625"/>
            <a:ext cx="6784575" cy="37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550" y="127350"/>
            <a:ext cx="3327489" cy="17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0" y="370950"/>
            <a:ext cx="91440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Cosine Similarity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0" l="2624" r="2624" t="0"/>
          <a:stretch/>
        </p:blipFill>
        <p:spPr>
          <a:xfrm>
            <a:off x="1179700" y="1345625"/>
            <a:ext cx="6784576" cy="37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4">
            <a:alphaModFix/>
          </a:blip>
          <a:srcRect b="11970" l="3227" r="3775" t="9227"/>
          <a:stretch/>
        </p:blipFill>
        <p:spPr>
          <a:xfrm>
            <a:off x="5643300" y="105349"/>
            <a:ext cx="3090450" cy="1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/>
        </p:nvSpPr>
        <p:spPr>
          <a:xfrm>
            <a:off x="0" y="370950"/>
            <a:ext cx="91440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Vectorizing Pairs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75" y="2508100"/>
            <a:ext cx="8707075" cy="235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0"/>
          <p:cNvCxnSpPr/>
          <p:nvPr/>
        </p:nvCxnSpPr>
        <p:spPr>
          <a:xfrm>
            <a:off x="1476850" y="1998825"/>
            <a:ext cx="331200" cy="34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2384113" y="1884175"/>
            <a:ext cx="5700" cy="47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0"/>
          <p:cNvCxnSpPr/>
          <p:nvPr/>
        </p:nvCxnSpPr>
        <p:spPr>
          <a:xfrm flipH="1">
            <a:off x="2965875" y="2049750"/>
            <a:ext cx="178800" cy="3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0"/>
          <p:cNvSpPr txBox="1"/>
          <p:nvPr/>
        </p:nvSpPr>
        <p:spPr>
          <a:xfrm>
            <a:off x="712975" y="1604100"/>
            <a:ext cx="1031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season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1948375" y="1394050"/>
            <a:ext cx="827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char1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3098875" y="1604100"/>
            <a:ext cx="1031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char2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0" y="370950"/>
            <a:ext cx="91440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Vectorizing Pairs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75" y="2508100"/>
            <a:ext cx="8707075" cy="235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1"/>
          <p:cNvCxnSpPr/>
          <p:nvPr/>
        </p:nvCxnSpPr>
        <p:spPr>
          <a:xfrm>
            <a:off x="1476850" y="1998825"/>
            <a:ext cx="331200" cy="34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1"/>
          <p:cNvCxnSpPr/>
          <p:nvPr/>
        </p:nvCxnSpPr>
        <p:spPr>
          <a:xfrm flipH="1">
            <a:off x="2384113" y="1884175"/>
            <a:ext cx="5700" cy="47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1"/>
          <p:cNvCxnSpPr/>
          <p:nvPr/>
        </p:nvCxnSpPr>
        <p:spPr>
          <a:xfrm flipH="1">
            <a:off x="2965875" y="2049750"/>
            <a:ext cx="178800" cy="3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1"/>
          <p:cNvSpPr txBox="1"/>
          <p:nvPr/>
        </p:nvSpPr>
        <p:spPr>
          <a:xfrm>
            <a:off x="712975" y="1604100"/>
            <a:ext cx="1031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season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1948375" y="1394050"/>
            <a:ext cx="827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char1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3098875" y="1604100"/>
            <a:ext cx="1031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char2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75" y="3273700"/>
            <a:ext cx="8707075" cy="15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91025" y="1272838"/>
            <a:ext cx="3217725" cy="16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